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1"/>
  </p:notesMasterIdLst>
  <p:sldIdLst>
    <p:sldId id="256" r:id="rId2"/>
    <p:sldId id="577" r:id="rId3"/>
    <p:sldId id="581" r:id="rId4"/>
    <p:sldId id="580" r:id="rId5"/>
    <p:sldId id="589" r:id="rId6"/>
    <p:sldId id="562" r:id="rId7"/>
    <p:sldId id="584" r:id="rId8"/>
    <p:sldId id="585" r:id="rId9"/>
    <p:sldId id="582" r:id="rId10"/>
    <p:sldId id="558" r:id="rId11"/>
    <p:sldId id="578" r:id="rId12"/>
    <p:sldId id="551" r:id="rId13"/>
    <p:sldId id="583" r:id="rId14"/>
    <p:sldId id="563" r:id="rId15"/>
    <p:sldId id="421" r:id="rId16"/>
    <p:sldId id="569" r:id="rId17"/>
    <p:sldId id="579" r:id="rId18"/>
    <p:sldId id="587" r:id="rId19"/>
    <p:sldId id="58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9486B-1CFA-44B0-9FDD-1CE037E326B3}" v="1382" dt="2021-04-20T08:21:40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96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bach, Alyce, CEPD" userId="0b84f294-a08b-4478-ae8a-98cbe5500fc9" providerId="ADAL" clId="{5EA9486B-1CFA-44B0-9FDD-1CE037E326B3}"/>
    <pc:docChg chg="undo custSel addSld delSld modSld sldOrd">
      <pc:chgData name="Sandbach, Alyce, CEPD" userId="0b84f294-a08b-4478-ae8a-98cbe5500fc9" providerId="ADAL" clId="{5EA9486B-1CFA-44B0-9FDD-1CE037E326B3}" dt="2021-04-20T08:23:06.746" v="3218" actId="12"/>
      <pc:docMkLst>
        <pc:docMk/>
      </pc:docMkLst>
      <pc:sldChg chg="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721782134" sldId="256"/>
        </pc:sldMkLst>
      </pc:sldChg>
      <pc:sldChg chg="modSp del mod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3961488342" sldId="257"/>
        </pc:sldMkLst>
        <pc:spChg chg="mod">
          <ac:chgData name="Sandbach, Alyce, CEPD" userId="0b84f294-a08b-4478-ae8a-98cbe5500fc9" providerId="ADAL" clId="{5EA9486B-1CFA-44B0-9FDD-1CE037E326B3}" dt="2021-04-20T07:10:43.653" v="285" actId="20577"/>
          <ac:spMkLst>
            <pc:docMk/>
            <pc:sldMk cId="3961488342" sldId="257"/>
            <ac:spMk id="4" creationId="{20BEC663-1B90-468B-9C70-321A36DA5D51}"/>
          </ac:spMkLst>
        </pc:spChg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823035649" sldId="258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3971294550" sldId="259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1754192968" sldId="260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3808363701" sldId="261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3662982402" sldId="262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799624599" sldId="263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383294241" sldId="265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843071805" sldId="266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974503653" sldId="267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1521902200" sldId="268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661818952" sldId="269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364568626" sldId="270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253992852" sldId="271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1602631804" sldId="272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506293662" sldId="273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1426433344" sldId="274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1391372374" sldId="275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663004385" sldId="276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3475140852" sldId="277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4208058502" sldId="278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314099686" sldId="279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603019035" sldId="280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812748847" sldId="281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472173701" sldId="283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1421287397" sldId="284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303512385" sldId="286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3917264909" sldId="287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1335837817" sldId="289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4294391699" sldId="290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748486281" sldId="291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743447784" sldId="292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0" sldId="394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0" sldId="395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0" sldId="398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0" sldId="411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0" sldId="412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654891" sldId="413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178271173" sldId="414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028326715" sldId="416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689034706" sldId="417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889469503" sldId="418"/>
        </pc:sldMkLst>
      </pc:sldChg>
      <pc:sldChg chg="del">
        <pc:chgData name="Sandbach, Alyce, CEPD" userId="0b84f294-a08b-4478-ae8a-98cbe5500fc9" providerId="ADAL" clId="{5EA9486B-1CFA-44B0-9FDD-1CE037E326B3}" dt="2021-04-20T07:28:42.689" v="641" actId="47"/>
        <pc:sldMkLst>
          <pc:docMk/>
          <pc:sldMk cId="2833890234" sldId="419"/>
        </pc:sldMkLst>
      </pc:sldChg>
      <pc:sldChg chg="modSp mod">
        <pc:chgData name="Sandbach, Alyce, CEPD" userId="0b84f294-a08b-4478-ae8a-98cbe5500fc9" providerId="ADAL" clId="{5EA9486B-1CFA-44B0-9FDD-1CE037E326B3}" dt="2021-04-20T07:59:55.807" v="2167" actId="20577"/>
        <pc:sldMkLst>
          <pc:docMk/>
          <pc:sldMk cId="120065043" sldId="421"/>
        </pc:sldMkLst>
        <pc:spChg chg="mod">
          <ac:chgData name="Sandbach, Alyce, CEPD" userId="0b84f294-a08b-4478-ae8a-98cbe5500fc9" providerId="ADAL" clId="{5EA9486B-1CFA-44B0-9FDD-1CE037E326B3}" dt="2021-04-20T07:59:55.807" v="2167" actId="20577"/>
          <ac:spMkLst>
            <pc:docMk/>
            <pc:sldMk cId="120065043" sldId="421"/>
            <ac:spMk id="3" creationId="{30A084E3-BF14-4D2B-A9B7-E1C414BDBACF}"/>
          </ac:spMkLst>
        </pc:spChg>
      </pc:sldChg>
      <pc:sldChg chg="addSp delSp modSp del mod modTransition addAnim delAnim modAnim">
        <pc:chgData name="Sandbach, Alyce, CEPD" userId="0b84f294-a08b-4478-ae8a-98cbe5500fc9" providerId="ADAL" clId="{5EA9486B-1CFA-44B0-9FDD-1CE037E326B3}" dt="2021-04-20T07:56:16.263" v="1953" actId="2696"/>
        <pc:sldMkLst>
          <pc:docMk/>
          <pc:sldMk cId="1412839269" sldId="421"/>
        </pc:sldMkLst>
        <pc:spChg chg="mod">
          <ac:chgData name="Sandbach, Alyce, CEPD" userId="0b84f294-a08b-4478-ae8a-98cbe5500fc9" providerId="ADAL" clId="{5EA9486B-1CFA-44B0-9FDD-1CE037E326B3}" dt="2021-04-20T07:38:03.130" v="1052" actId="6549"/>
          <ac:spMkLst>
            <pc:docMk/>
            <pc:sldMk cId="1412839269" sldId="421"/>
            <ac:spMk id="2" creationId="{C19D9B29-A98F-4741-9981-EECA16485A64}"/>
          </ac:spMkLst>
        </pc:spChg>
        <pc:spChg chg="add del mod">
          <ac:chgData name="Sandbach, Alyce, CEPD" userId="0b84f294-a08b-4478-ae8a-98cbe5500fc9" providerId="ADAL" clId="{5EA9486B-1CFA-44B0-9FDD-1CE037E326B3}" dt="2021-04-20T07:44:30.866" v="1616" actId="478"/>
          <ac:spMkLst>
            <pc:docMk/>
            <pc:sldMk cId="1412839269" sldId="421"/>
            <ac:spMk id="3" creationId="{30A084E3-BF14-4D2B-A9B7-E1C414BDBACF}"/>
          </ac:spMkLst>
        </pc:spChg>
        <pc:spChg chg="mod">
          <ac:chgData name="Sandbach, Alyce, CEPD" userId="0b84f294-a08b-4478-ae8a-98cbe5500fc9" providerId="ADAL" clId="{5EA9486B-1CFA-44B0-9FDD-1CE037E326B3}" dt="2021-04-20T07:54:33.479" v="1952" actId="255"/>
          <ac:spMkLst>
            <pc:docMk/>
            <pc:sldMk cId="1412839269" sldId="421"/>
            <ac:spMk id="4" creationId="{20BEC663-1B90-468B-9C70-321A36DA5D51}"/>
          </ac:spMkLst>
        </pc:spChg>
        <pc:spChg chg="add del mod">
          <ac:chgData name="Sandbach, Alyce, CEPD" userId="0b84f294-a08b-4478-ae8a-98cbe5500fc9" providerId="ADAL" clId="{5EA9486B-1CFA-44B0-9FDD-1CE037E326B3}" dt="2021-04-20T07:44:30.866" v="1616" actId="478"/>
          <ac:spMkLst>
            <pc:docMk/>
            <pc:sldMk cId="1412839269" sldId="421"/>
            <ac:spMk id="6" creationId="{D79A63BA-72A8-46D7-BE22-F16EA6CEA42B}"/>
          </ac:spMkLst>
        </pc:spChg>
      </pc:sldChg>
      <pc:sldChg chg="addSp delSp mod or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3290622511" sldId="551"/>
        </pc:sldMkLst>
        <pc:picChg chg="add">
          <ac:chgData name="Sandbach, Alyce, CEPD" userId="0b84f294-a08b-4478-ae8a-98cbe5500fc9" providerId="ADAL" clId="{5EA9486B-1CFA-44B0-9FDD-1CE037E326B3}" dt="2021-04-20T07:04:24.891" v="25" actId="22"/>
          <ac:picMkLst>
            <pc:docMk/>
            <pc:sldMk cId="3290622511" sldId="551"/>
            <ac:picMk id="4" creationId="{1977EAF0-B377-463F-8FFB-301F8DA4AD0E}"/>
          </ac:picMkLst>
        </pc:picChg>
        <pc:picChg chg="add del">
          <ac:chgData name="Sandbach, Alyce, CEPD" userId="0b84f294-a08b-4478-ae8a-98cbe5500fc9" providerId="ADAL" clId="{5EA9486B-1CFA-44B0-9FDD-1CE037E326B3}" dt="2021-04-20T07:25:28.619" v="586" actId="22"/>
          <ac:picMkLst>
            <pc:docMk/>
            <pc:sldMk cId="3290622511" sldId="551"/>
            <ac:picMk id="6" creationId="{CE85E276-30A3-417D-81B8-6C059A45FA25}"/>
          </ac:picMkLst>
        </pc:picChg>
      </pc:sldChg>
      <pc:sldChg chg="addSp delSp modSp mod or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712263682" sldId="558"/>
        </pc:sldMkLst>
        <pc:spChg chg="add del mod">
          <ac:chgData name="Sandbach, Alyce, CEPD" userId="0b84f294-a08b-4478-ae8a-98cbe5500fc9" providerId="ADAL" clId="{5EA9486B-1CFA-44B0-9FDD-1CE037E326B3}" dt="2021-04-20T07:18:37.068" v="519" actId="478"/>
          <ac:spMkLst>
            <pc:docMk/>
            <pc:sldMk cId="712263682" sldId="558"/>
            <ac:spMk id="3" creationId="{05B3C9D7-6742-4892-87C2-86D7546B6103}"/>
          </ac:spMkLst>
        </pc:spChg>
        <pc:spChg chg="del">
          <ac:chgData name="Sandbach, Alyce, CEPD" userId="0b84f294-a08b-4478-ae8a-98cbe5500fc9" providerId="ADAL" clId="{5EA9486B-1CFA-44B0-9FDD-1CE037E326B3}" dt="2021-04-20T07:02:11.935" v="7" actId="478"/>
          <ac:spMkLst>
            <pc:docMk/>
            <pc:sldMk cId="712263682" sldId="558"/>
            <ac:spMk id="12" creationId="{E73AB5FE-A0A6-4156-BB0C-03D9AE26B1C1}"/>
          </ac:spMkLst>
        </pc:spChg>
        <pc:picChg chg="mod">
          <ac:chgData name="Sandbach, Alyce, CEPD" userId="0b84f294-a08b-4478-ae8a-98cbe5500fc9" providerId="ADAL" clId="{5EA9486B-1CFA-44B0-9FDD-1CE037E326B3}" dt="2021-04-20T07:02:00.402" v="3" actId="1076"/>
          <ac:picMkLst>
            <pc:docMk/>
            <pc:sldMk cId="712263682" sldId="558"/>
            <ac:picMk id="10" creationId="{BE636BE8-ADFC-43FD-93BB-08C3F7D1CB21}"/>
          </ac:picMkLst>
        </pc:picChg>
        <pc:picChg chg="mod">
          <ac:chgData name="Sandbach, Alyce, CEPD" userId="0b84f294-a08b-4478-ae8a-98cbe5500fc9" providerId="ADAL" clId="{5EA9486B-1CFA-44B0-9FDD-1CE037E326B3}" dt="2021-04-20T07:03:28.332" v="24" actId="14100"/>
          <ac:picMkLst>
            <pc:docMk/>
            <pc:sldMk cId="712263682" sldId="558"/>
            <ac:picMk id="11" creationId="{D4FF88CF-6E43-43F3-B7B7-84C7FC22661E}"/>
          </ac:picMkLst>
        </pc:picChg>
      </pc:sldChg>
      <pc:sldChg chg="addSp modSp mod ord modTransition">
        <pc:chgData name="Sandbach, Alyce, CEPD" userId="0b84f294-a08b-4478-ae8a-98cbe5500fc9" providerId="ADAL" clId="{5EA9486B-1CFA-44B0-9FDD-1CE037E326B3}" dt="2021-04-20T08:00:21.886" v="2168" actId="6549"/>
        <pc:sldMkLst>
          <pc:docMk/>
          <pc:sldMk cId="3454073133" sldId="562"/>
        </pc:sldMkLst>
        <pc:spChg chg="add mod">
          <ac:chgData name="Sandbach, Alyce, CEPD" userId="0b84f294-a08b-4478-ae8a-98cbe5500fc9" providerId="ADAL" clId="{5EA9486B-1CFA-44B0-9FDD-1CE037E326B3}" dt="2021-04-20T08:00:21.886" v="2168" actId="6549"/>
          <ac:spMkLst>
            <pc:docMk/>
            <pc:sldMk cId="3454073133" sldId="562"/>
            <ac:spMk id="4" creationId="{CE2FA729-E561-4656-93C5-7AA1239B3994}"/>
          </ac:spMkLst>
        </pc:spChg>
        <pc:picChg chg="mod">
          <ac:chgData name="Sandbach, Alyce, CEPD" userId="0b84f294-a08b-4478-ae8a-98cbe5500fc9" providerId="ADAL" clId="{5EA9486B-1CFA-44B0-9FDD-1CE037E326B3}" dt="2021-04-20T07:32:09.935" v="687" actId="1076"/>
          <ac:picMkLst>
            <pc:docMk/>
            <pc:sldMk cId="3454073133" sldId="562"/>
            <ac:picMk id="6" creationId="{B503035C-7472-4C42-AFE4-77AD1F0E5C27}"/>
          </ac:picMkLst>
        </pc:picChg>
        <pc:picChg chg="mod">
          <ac:chgData name="Sandbach, Alyce, CEPD" userId="0b84f294-a08b-4478-ae8a-98cbe5500fc9" providerId="ADAL" clId="{5EA9486B-1CFA-44B0-9FDD-1CE037E326B3}" dt="2021-04-20T07:32:14.768" v="689" actId="1076"/>
          <ac:picMkLst>
            <pc:docMk/>
            <pc:sldMk cId="3454073133" sldId="562"/>
            <ac:picMk id="7" creationId="{935190AD-2916-44DF-B30E-3600DEFEFABA}"/>
          </ac:picMkLst>
        </pc:picChg>
      </pc:sldChg>
      <pc:sldChg chg="or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3797388885" sldId="563"/>
        </pc:sldMkLst>
      </pc:sldChg>
      <pc:sldChg chg="modSp del mod">
        <pc:chgData name="Sandbach, Alyce, CEPD" userId="0b84f294-a08b-4478-ae8a-98cbe5500fc9" providerId="ADAL" clId="{5EA9486B-1CFA-44B0-9FDD-1CE037E326B3}" dt="2021-04-20T07:10:04.815" v="197" actId="47"/>
        <pc:sldMkLst>
          <pc:docMk/>
          <pc:sldMk cId="4248559618" sldId="565"/>
        </pc:sldMkLst>
        <pc:spChg chg="mod">
          <ac:chgData name="Sandbach, Alyce, CEPD" userId="0b84f294-a08b-4478-ae8a-98cbe5500fc9" providerId="ADAL" clId="{5EA9486B-1CFA-44B0-9FDD-1CE037E326B3}" dt="2021-04-20T07:07:10.224" v="36" actId="6549"/>
          <ac:spMkLst>
            <pc:docMk/>
            <pc:sldMk cId="4248559618" sldId="565"/>
            <ac:spMk id="2" creationId="{00000000-0000-0000-0000-000000000000}"/>
          </ac:spMkLst>
        </pc:spChg>
      </pc:sldChg>
      <pc:sldChg chg="modSp mod ord modTransition">
        <pc:chgData name="Sandbach, Alyce, CEPD" userId="0b84f294-a08b-4478-ae8a-98cbe5500fc9" providerId="ADAL" clId="{5EA9486B-1CFA-44B0-9FDD-1CE037E326B3}" dt="2021-04-20T08:17:47.693" v="2927" actId="115"/>
        <pc:sldMkLst>
          <pc:docMk/>
          <pc:sldMk cId="2096124294" sldId="569"/>
        </pc:sldMkLst>
        <pc:spChg chg="mod">
          <ac:chgData name="Sandbach, Alyce, CEPD" userId="0b84f294-a08b-4478-ae8a-98cbe5500fc9" providerId="ADAL" clId="{5EA9486B-1CFA-44B0-9FDD-1CE037E326B3}" dt="2021-04-20T08:17:47.693" v="2927" actId="115"/>
          <ac:spMkLst>
            <pc:docMk/>
            <pc:sldMk cId="2096124294" sldId="569"/>
            <ac:spMk id="2" creationId="{2FA739F6-9295-4857-A725-88FDC457736C}"/>
          </ac:spMkLst>
        </pc:spChg>
        <pc:picChg chg="mod">
          <ac:chgData name="Sandbach, Alyce, CEPD" userId="0b84f294-a08b-4478-ae8a-98cbe5500fc9" providerId="ADAL" clId="{5EA9486B-1CFA-44B0-9FDD-1CE037E326B3}" dt="2021-04-20T07:07:21.772" v="37" actId="1076"/>
          <ac:picMkLst>
            <pc:docMk/>
            <pc:sldMk cId="2096124294" sldId="569"/>
            <ac:picMk id="5" creationId="{F7867E8A-759A-4D53-95F9-FD68E3958D2D}"/>
          </ac:picMkLst>
        </pc:picChg>
      </pc:sldChg>
      <pc:sldChg chg="addSp modSp mo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2348921393" sldId="577"/>
        </pc:sldMkLst>
        <pc:spChg chg="add mod">
          <ac:chgData name="Sandbach, Alyce, CEPD" userId="0b84f294-a08b-4478-ae8a-98cbe5500fc9" providerId="ADAL" clId="{5EA9486B-1CFA-44B0-9FDD-1CE037E326B3}" dt="2021-04-20T07:17:07.928" v="496" actId="20577"/>
          <ac:spMkLst>
            <pc:docMk/>
            <pc:sldMk cId="2348921393" sldId="577"/>
            <ac:spMk id="4" creationId="{A0919DED-5107-49CF-AC28-2E25AED848CF}"/>
          </ac:spMkLst>
        </pc:spChg>
        <pc:picChg chg="mod">
          <ac:chgData name="Sandbach, Alyce, CEPD" userId="0b84f294-a08b-4478-ae8a-98cbe5500fc9" providerId="ADAL" clId="{5EA9486B-1CFA-44B0-9FDD-1CE037E326B3}" dt="2021-04-20T07:12:40.760" v="343" actId="1076"/>
          <ac:picMkLst>
            <pc:docMk/>
            <pc:sldMk cId="2348921393" sldId="577"/>
            <ac:picMk id="5" creationId="{23FA8AE6-E0B2-4B62-B4CF-6930AC6686E2}"/>
          </ac:picMkLst>
        </pc:picChg>
      </pc:sldChg>
      <pc:sldChg chg="or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3351552026" sldId="578"/>
        </pc:sldMkLst>
      </pc:sldChg>
      <pc:sldChg chg="modSp mod modTransition">
        <pc:chgData name="Sandbach, Alyce, CEPD" userId="0b84f294-a08b-4478-ae8a-98cbe5500fc9" providerId="ADAL" clId="{5EA9486B-1CFA-44B0-9FDD-1CE037E326B3}" dt="2021-04-20T08:19:56.094" v="3071" actId="20577"/>
        <pc:sldMkLst>
          <pc:docMk/>
          <pc:sldMk cId="197245576" sldId="579"/>
        </pc:sldMkLst>
        <pc:spChg chg="mod">
          <ac:chgData name="Sandbach, Alyce, CEPD" userId="0b84f294-a08b-4478-ae8a-98cbe5500fc9" providerId="ADAL" clId="{5EA9486B-1CFA-44B0-9FDD-1CE037E326B3}" dt="2021-04-20T08:19:56.094" v="3071" actId="20577"/>
          <ac:spMkLst>
            <pc:docMk/>
            <pc:sldMk cId="197245576" sldId="579"/>
            <ac:spMk id="2" creationId="{00000000-0000-0000-0000-000000000000}"/>
          </ac:spMkLst>
        </pc:spChg>
        <pc:spChg chg="mod">
          <ac:chgData name="Sandbach, Alyce, CEPD" userId="0b84f294-a08b-4478-ae8a-98cbe5500fc9" providerId="ADAL" clId="{5EA9486B-1CFA-44B0-9FDD-1CE037E326B3}" dt="2021-04-20T07:19:23.632" v="547" actId="1076"/>
          <ac:spMkLst>
            <pc:docMk/>
            <pc:sldMk cId="197245576" sldId="579"/>
            <ac:spMk id="4" creationId="{00000000-0000-0000-0000-000000000000}"/>
          </ac:spMkLst>
        </pc:spChg>
        <pc:picChg chg="mod">
          <ac:chgData name="Sandbach, Alyce, CEPD" userId="0b84f294-a08b-4478-ae8a-98cbe5500fc9" providerId="ADAL" clId="{5EA9486B-1CFA-44B0-9FDD-1CE037E326B3}" dt="2021-04-20T07:19:31.040" v="549" actId="1076"/>
          <ac:picMkLst>
            <pc:docMk/>
            <pc:sldMk cId="197245576" sldId="579"/>
            <ac:picMk id="5" creationId="{C5CAF738-DD86-4BD6-B9AE-33A2421DE257}"/>
          </ac:picMkLst>
        </pc:picChg>
        <pc:picChg chg="mod">
          <ac:chgData name="Sandbach, Alyce, CEPD" userId="0b84f294-a08b-4478-ae8a-98cbe5500fc9" providerId="ADAL" clId="{5EA9486B-1CFA-44B0-9FDD-1CE037E326B3}" dt="2021-04-20T07:19:28.256" v="548" actId="1076"/>
          <ac:picMkLst>
            <pc:docMk/>
            <pc:sldMk cId="197245576" sldId="579"/>
            <ac:picMk id="8" creationId="{96B72927-429F-4301-B98C-1FAB145AE994}"/>
          </ac:picMkLst>
        </pc:picChg>
      </pc:sldChg>
      <pc:sldChg chg="delSp modSp mod modTransition delAnim modAnim">
        <pc:chgData name="Sandbach, Alyce, CEPD" userId="0b84f294-a08b-4478-ae8a-98cbe5500fc9" providerId="ADAL" clId="{5EA9486B-1CFA-44B0-9FDD-1CE037E326B3}" dt="2021-04-20T08:21:40.539" v="3145" actId="114"/>
        <pc:sldMkLst>
          <pc:docMk/>
          <pc:sldMk cId="2911557878" sldId="580"/>
        </pc:sldMkLst>
        <pc:spChg chg="mod">
          <ac:chgData name="Sandbach, Alyce, CEPD" userId="0b84f294-a08b-4478-ae8a-98cbe5500fc9" providerId="ADAL" clId="{5EA9486B-1CFA-44B0-9FDD-1CE037E326B3}" dt="2021-04-20T08:21:40.539" v="3145" actId="114"/>
          <ac:spMkLst>
            <pc:docMk/>
            <pc:sldMk cId="2911557878" sldId="580"/>
            <ac:spMk id="2" creationId="{C19D9B29-A98F-4741-9981-EECA16485A64}"/>
          </ac:spMkLst>
        </pc:spChg>
        <pc:spChg chg="del mod">
          <ac:chgData name="Sandbach, Alyce, CEPD" userId="0b84f294-a08b-4478-ae8a-98cbe5500fc9" providerId="ADAL" clId="{5EA9486B-1CFA-44B0-9FDD-1CE037E326B3}" dt="2021-04-20T07:14:39.595" v="440" actId="478"/>
          <ac:spMkLst>
            <pc:docMk/>
            <pc:sldMk cId="2911557878" sldId="580"/>
            <ac:spMk id="3" creationId="{30A084E3-BF14-4D2B-A9B7-E1C414BDBACF}"/>
          </ac:spMkLst>
        </pc:spChg>
        <pc:spChg chg="del mod">
          <ac:chgData name="Sandbach, Alyce, CEPD" userId="0b84f294-a08b-4478-ae8a-98cbe5500fc9" providerId="ADAL" clId="{5EA9486B-1CFA-44B0-9FDD-1CE037E326B3}" dt="2021-04-20T07:14:13.578" v="436"/>
          <ac:spMkLst>
            <pc:docMk/>
            <pc:sldMk cId="2911557878" sldId="580"/>
            <ac:spMk id="4" creationId="{20BEC663-1B90-468B-9C70-321A36DA5D51}"/>
          </ac:spMkLst>
        </pc:spChg>
      </pc:sldChg>
      <pc:sldChg chg="modSp mo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4055692039" sldId="581"/>
        </pc:sldMkLst>
        <pc:spChg chg="mod">
          <ac:chgData name="Sandbach, Alyce, CEPD" userId="0b84f294-a08b-4478-ae8a-98cbe5500fc9" providerId="ADAL" clId="{5EA9486B-1CFA-44B0-9FDD-1CE037E326B3}" dt="2021-04-20T07:16:23.676" v="489" actId="113"/>
          <ac:spMkLst>
            <pc:docMk/>
            <pc:sldMk cId="4055692039" sldId="581"/>
            <ac:spMk id="2" creationId="{419D5108-BE9B-4E28-B44A-F633E5955EB3}"/>
          </ac:spMkLst>
        </pc:spChg>
      </pc:sldChg>
      <pc:sldChg chg="addSp delSp modSp new mo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2338578225" sldId="582"/>
        </pc:sldMkLst>
        <pc:spChg chg="del">
          <ac:chgData name="Sandbach, Alyce, CEPD" userId="0b84f294-a08b-4478-ae8a-98cbe5500fc9" providerId="ADAL" clId="{5EA9486B-1CFA-44B0-9FDD-1CE037E326B3}" dt="2021-04-20T07:22:49.242" v="579"/>
          <ac:spMkLst>
            <pc:docMk/>
            <pc:sldMk cId="2338578225" sldId="582"/>
            <ac:spMk id="3" creationId="{CECEAD13-C33C-4170-ADF3-3E977E762FD5}"/>
          </ac:spMkLst>
        </pc:spChg>
        <pc:picChg chg="add mod">
          <ac:chgData name="Sandbach, Alyce, CEPD" userId="0b84f294-a08b-4478-ae8a-98cbe5500fc9" providerId="ADAL" clId="{5EA9486B-1CFA-44B0-9FDD-1CE037E326B3}" dt="2021-04-20T07:23:45.793" v="584" actId="14100"/>
          <ac:picMkLst>
            <pc:docMk/>
            <pc:sldMk cId="2338578225" sldId="582"/>
            <ac:picMk id="4" creationId="{E25451F2-1D57-4685-ACC3-7E478DE6DC3A}"/>
          </ac:picMkLst>
        </pc:picChg>
      </pc:sldChg>
      <pc:sldChg chg="addSp modSp new mo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1552003491" sldId="583"/>
        </pc:sldMkLst>
        <pc:picChg chg="add mod">
          <ac:chgData name="Sandbach, Alyce, CEPD" userId="0b84f294-a08b-4478-ae8a-98cbe5500fc9" providerId="ADAL" clId="{5EA9486B-1CFA-44B0-9FDD-1CE037E326B3}" dt="2021-04-20T07:32:37.030" v="690" actId="1076"/>
          <ac:picMkLst>
            <pc:docMk/>
            <pc:sldMk cId="1552003491" sldId="583"/>
            <ac:picMk id="5" creationId="{F70C1CA8-B247-4693-97C3-6F152667AFDB}"/>
          </ac:picMkLst>
        </pc:picChg>
      </pc:sldChg>
      <pc:sldChg chg="addSp delSp modSp new mo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2261220648" sldId="584"/>
        </pc:sldMkLst>
        <pc:spChg chg="del">
          <ac:chgData name="Sandbach, Alyce, CEPD" userId="0b84f294-a08b-4478-ae8a-98cbe5500fc9" providerId="ADAL" clId="{5EA9486B-1CFA-44B0-9FDD-1CE037E326B3}" dt="2021-04-20T07:29:14.703" v="643" actId="22"/>
          <ac:spMkLst>
            <pc:docMk/>
            <pc:sldMk cId="2261220648" sldId="584"/>
            <ac:spMk id="3" creationId="{9410A1F8-7A82-4966-81D9-1E8EE2246CCA}"/>
          </ac:spMkLst>
        </pc:spChg>
        <pc:picChg chg="add mod ord">
          <ac:chgData name="Sandbach, Alyce, CEPD" userId="0b84f294-a08b-4478-ae8a-98cbe5500fc9" providerId="ADAL" clId="{5EA9486B-1CFA-44B0-9FDD-1CE037E326B3}" dt="2021-04-20T07:31:31.224" v="674" actId="1076"/>
          <ac:picMkLst>
            <pc:docMk/>
            <pc:sldMk cId="2261220648" sldId="584"/>
            <ac:picMk id="5" creationId="{8950AC37-3130-4594-86F9-299E89705EBB}"/>
          </ac:picMkLst>
        </pc:picChg>
      </pc:sldChg>
      <pc:sldChg chg="addSp delSp modSp new mod modTransition">
        <pc:chgData name="Sandbach, Alyce, CEPD" userId="0b84f294-a08b-4478-ae8a-98cbe5500fc9" providerId="ADAL" clId="{5EA9486B-1CFA-44B0-9FDD-1CE037E326B3}" dt="2021-04-20T07:40:32.624" v="1357"/>
        <pc:sldMkLst>
          <pc:docMk/>
          <pc:sldMk cId="35218411" sldId="585"/>
        </pc:sldMkLst>
        <pc:spChg chg="del">
          <ac:chgData name="Sandbach, Alyce, CEPD" userId="0b84f294-a08b-4478-ae8a-98cbe5500fc9" providerId="ADAL" clId="{5EA9486B-1CFA-44B0-9FDD-1CE037E326B3}" dt="2021-04-20T07:29:47.625" v="649"/>
          <ac:spMkLst>
            <pc:docMk/>
            <pc:sldMk cId="35218411" sldId="585"/>
            <ac:spMk id="3" creationId="{2D735473-9CB6-4473-A98D-0445259E9755}"/>
          </ac:spMkLst>
        </pc:spChg>
        <pc:picChg chg="add mod">
          <ac:chgData name="Sandbach, Alyce, CEPD" userId="0b84f294-a08b-4478-ae8a-98cbe5500fc9" providerId="ADAL" clId="{5EA9486B-1CFA-44B0-9FDD-1CE037E326B3}" dt="2021-04-20T07:31:11.133" v="669" actId="14100"/>
          <ac:picMkLst>
            <pc:docMk/>
            <pc:sldMk cId="35218411" sldId="585"/>
            <ac:picMk id="4" creationId="{919D198C-3EE6-42B7-BB47-C0DFDEF0854E}"/>
          </ac:picMkLst>
        </pc:picChg>
        <pc:picChg chg="add mod">
          <ac:chgData name="Sandbach, Alyce, CEPD" userId="0b84f294-a08b-4478-ae8a-98cbe5500fc9" providerId="ADAL" clId="{5EA9486B-1CFA-44B0-9FDD-1CE037E326B3}" dt="2021-04-20T07:31:20.141" v="672" actId="1076"/>
          <ac:picMkLst>
            <pc:docMk/>
            <pc:sldMk cId="35218411" sldId="585"/>
            <ac:picMk id="6" creationId="{04B43086-5D5B-43F6-AD93-BB63D595C778}"/>
          </ac:picMkLst>
        </pc:picChg>
      </pc:sldChg>
      <pc:sldChg chg="modSp mod modTransition">
        <pc:chgData name="Sandbach, Alyce, CEPD" userId="0b84f294-a08b-4478-ae8a-98cbe5500fc9" providerId="ADAL" clId="{5EA9486B-1CFA-44B0-9FDD-1CE037E326B3}" dt="2021-04-20T07:50:06.336" v="1723" actId="1076"/>
        <pc:sldMkLst>
          <pc:docMk/>
          <pc:sldMk cId="13271624" sldId="586"/>
        </pc:sldMkLst>
        <pc:spChg chg="mod">
          <ac:chgData name="Sandbach, Alyce, CEPD" userId="0b84f294-a08b-4478-ae8a-98cbe5500fc9" providerId="ADAL" clId="{5EA9486B-1CFA-44B0-9FDD-1CE037E326B3}" dt="2021-04-20T07:50:06.336" v="1723" actId="1076"/>
          <ac:spMkLst>
            <pc:docMk/>
            <pc:sldMk cId="13271624" sldId="586"/>
            <ac:spMk id="3" creationId="{B5A0EEFA-6B7B-4A74-9DB0-CCC090DCB098}"/>
          </ac:spMkLst>
        </pc:spChg>
      </pc:sldChg>
      <pc:sldChg chg="modSp del mod modAnim">
        <pc:chgData name="Sandbach, Alyce, CEPD" userId="0b84f294-a08b-4478-ae8a-98cbe5500fc9" providerId="ADAL" clId="{5EA9486B-1CFA-44B0-9FDD-1CE037E326B3}" dt="2021-04-20T07:56:16.263" v="1953" actId="2696"/>
        <pc:sldMkLst>
          <pc:docMk/>
          <pc:sldMk cId="1730541685" sldId="587"/>
        </pc:sldMkLst>
        <pc:spChg chg="mod">
          <ac:chgData name="Sandbach, Alyce, CEPD" userId="0b84f294-a08b-4478-ae8a-98cbe5500fc9" providerId="ADAL" clId="{5EA9486B-1CFA-44B0-9FDD-1CE037E326B3}" dt="2021-04-20T07:46:28.852" v="1671" actId="6549"/>
          <ac:spMkLst>
            <pc:docMk/>
            <pc:sldMk cId="1730541685" sldId="587"/>
            <ac:spMk id="3" creationId="{30A084E3-BF14-4D2B-A9B7-E1C414BDBACF}"/>
          </ac:spMkLst>
        </pc:spChg>
        <pc:spChg chg="mod">
          <ac:chgData name="Sandbach, Alyce, CEPD" userId="0b84f294-a08b-4478-ae8a-98cbe5500fc9" providerId="ADAL" clId="{5EA9486B-1CFA-44B0-9FDD-1CE037E326B3}" dt="2021-04-20T07:46:52.809" v="1679" actId="20577"/>
          <ac:spMkLst>
            <pc:docMk/>
            <pc:sldMk cId="1730541685" sldId="587"/>
            <ac:spMk id="4" creationId="{20BEC663-1B90-468B-9C70-321A36DA5D51}"/>
          </ac:spMkLst>
        </pc:spChg>
      </pc:sldChg>
      <pc:sldChg chg="modSp mod ord">
        <pc:chgData name="Sandbach, Alyce, CEPD" userId="0b84f294-a08b-4478-ae8a-98cbe5500fc9" providerId="ADAL" clId="{5EA9486B-1CFA-44B0-9FDD-1CE037E326B3}" dt="2021-04-20T08:22:07.030" v="3190" actId="20577"/>
        <pc:sldMkLst>
          <pc:docMk/>
          <pc:sldMk cId="4119157514" sldId="587"/>
        </pc:sldMkLst>
        <pc:spChg chg="mod">
          <ac:chgData name="Sandbach, Alyce, CEPD" userId="0b84f294-a08b-4478-ae8a-98cbe5500fc9" providerId="ADAL" clId="{5EA9486B-1CFA-44B0-9FDD-1CE037E326B3}" dt="2021-04-20T08:20:50.496" v="3144" actId="20577"/>
          <ac:spMkLst>
            <pc:docMk/>
            <pc:sldMk cId="4119157514" sldId="587"/>
            <ac:spMk id="3" creationId="{30A084E3-BF14-4D2B-A9B7-E1C414BDBACF}"/>
          </ac:spMkLst>
        </pc:spChg>
        <pc:spChg chg="mod">
          <ac:chgData name="Sandbach, Alyce, CEPD" userId="0b84f294-a08b-4478-ae8a-98cbe5500fc9" providerId="ADAL" clId="{5EA9486B-1CFA-44B0-9FDD-1CE037E326B3}" dt="2021-04-20T08:22:07.030" v="3190" actId="20577"/>
          <ac:spMkLst>
            <pc:docMk/>
            <pc:sldMk cId="4119157514" sldId="587"/>
            <ac:spMk id="4" creationId="{20BEC663-1B90-468B-9C70-321A36DA5D51}"/>
          </ac:spMkLst>
        </pc:spChg>
      </pc:sldChg>
      <pc:sldChg chg="modSp del mod">
        <pc:chgData name="Sandbach, Alyce, CEPD" userId="0b84f294-a08b-4478-ae8a-98cbe5500fc9" providerId="ADAL" clId="{5EA9486B-1CFA-44B0-9FDD-1CE037E326B3}" dt="2021-04-20T08:09:58.695" v="2739" actId="47"/>
        <pc:sldMkLst>
          <pc:docMk/>
          <pc:sldMk cId="3867798573" sldId="588"/>
        </pc:sldMkLst>
        <pc:spChg chg="mod">
          <ac:chgData name="Sandbach, Alyce, CEPD" userId="0b84f294-a08b-4478-ae8a-98cbe5500fc9" providerId="ADAL" clId="{5EA9486B-1CFA-44B0-9FDD-1CE037E326B3}" dt="2021-04-20T08:08:51.551" v="2729" actId="20577"/>
          <ac:spMkLst>
            <pc:docMk/>
            <pc:sldMk cId="3867798573" sldId="588"/>
            <ac:spMk id="2" creationId="{C19D9B29-A98F-4741-9981-EECA16485A64}"/>
          </ac:spMkLst>
        </pc:spChg>
      </pc:sldChg>
      <pc:sldChg chg="addSp modSp mod">
        <pc:chgData name="Sandbach, Alyce, CEPD" userId="0b84f294-a08b-4478-ae8a-98cbe5500fc9" providerId="ADAL" clId="{5EA9486B-1CFA-44B0-9FDD-1CE037E326B3}" dt="2021-04-20T08:23:06.746" v="3218" actId="12"/>
        <pc:sldMkLst>
          <pc:docMk/>
          <pc:sldMk cId="251300846" sldId="589"/>
        </pc:sldMkLst>
        <pc:spChg chg="mod">
          <ac:chgData name="Sandbach, Alyce, CEPD" userId="0b84f294-a08b-4478-ae8a-98cbe5500fc9" providerId="ADAL" clId="{5EA9486B-1CFA-44B0-9FDD-1CE037E326B3}" dt="2021-04-20T08:09:14.531" v="2730" actId="6549"/>
          <ac:spMkLst>
            <pc:docMk/>
            <pc:sldMk cId="251300846" sldId="589"/>
            <ac:spMk id="2" creationId="{C19D9B29-A98F-4741-9981-EECA16485A64}"/>
          </ac:spMkLst>
        </pc:spChg>
        <pc:spChg chg="add mod">
          <ac:chgData name="Sandbach, Alyce, CEPD" userId="0b84f294-a08b-4478-ae8a-98cbe5500fc9" providerId="ADAL" clId="{5EA9486B-1CFA-44B0-9FDD-1CE037E326B3}" dt="2021-04-20T08:23:06.746" v="3218" actId="12"/>
          <ac:spMkLst>
            <pc:docMk/>
            <pc:sldMk cId="251300846" sldId="589"/>
            <ac:spMk id="4" creationId="{404BF23B-75A9-4519-93AA-5ACF8A48CA9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76AF-3410-4580-B51A-393FE563C9D6}" type="datetimeFigureOut">
              <a:rPr lang="en-US" smtClean="0"/>
              <a:t>4/16/2021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2562B-4302-45BF-9403-9C509524A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97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2562B-4302-45BF-9403-9C509524AB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7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5DD6-6DFD-41F3-ACCE-EB79A606B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Use of Private and Public Cameras in a Community-based </a:t>
            </a:r>
            <a:b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Illegal Dumping Pilot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0EEFA-6B7B-4A74-9DB0-CCC090DCB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001236"/>
                </a:solidFill>
              </a:rPr>
              <a:t>April 23 2021</a:t>
            </a:r>
          </a:p>
          <a:p>
            <a:pPr algn="r"/>
            <a:r>
              <a:rPr lang="en-US" sz="2400" dirty="0">
                <a:solidFill>
                  <a:srgbClr val="001236"/>
                </a:solidFill>
              </a:rPr>
              <a:t>Alyce Sandbach, DDA</a:t>
            </a:r>
          </a:p>
        </p:txBody>
      </p:sp>
    </p:spTree>
    <p:extLst>
      <p:ext uri="{BB962C8B-B14F-4D97-AF65-F5344CB8AC3E}">
        <p14:creationId xmlns:p14="http://schemas.microsoft.com/office/powerpoint/2010/main" val="72178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140" y="5638800"/>
            <a:ext cx="8229600" cy="1143000"/>
          </a:xfrm>
        </p:spPr>
        <p:txBody>
          <a:bodyPr>
            <a:normAutofit/>
          </a:bodyPr>
          <a:lstStyle/>
          <a:p>
            <a:pPr algn="l"/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636BE8-ADFC-43FD-93BB-08C3F7D1C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742" y="303739"/>
            <a:ext cx="7420361" cy="7351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B3C9D7-6742-4892-87C2-86D7546B6103}"/>
              </a:ext>
            </a:extLst>
          </p:cNvPr>
          <p:cNvSpPr txBox="1"/>
          <p:nvPr/>
        </p:nvSpPr>
        <p:spPr>
          <a:xfrm>
            <a:off x="464897" y="351420"/>
            <a:ext cx="9155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000000"/>
                </a:highlight>
              </a:rPr>
              <a:t>Beautification Council/Ken Houston alerts DA to dumped glass with traceable markings. Glass was dumped by man hired to replace </a:t>
            </a:r>
          </a:p>
          <a:p>
            <a:r>
              <a:rPr lang="en-US" sz="2000" dirty="0">
                <a:highlight>
                  <a:srgbClr val="000000"/>
                </a:highlight>
              </a:rPr>
              <a:t>windows at local restaurant. Subject admits to DA Inspector.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FF88CF-6E43-43F3-B7B7-84C7FC226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19" y="2332234"/>
            <a:ext cx="6258287" cy="417434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1226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4CE1-E306-4373-B876-62462C0E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7ABDE-4B09-4C3C-90D9-9AF7A979C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3DD37-EC5F-4A17-947B-3620FDED9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703" y="-201202"/>
            <a:ext cx="8846050" cy="707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D5108-BE9B-4E28-B44A-F633E5955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504" y="5116530"/>
            <a:ext cx="7944130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6000" dirty="0">
                <a:solidFill>
                  <a:schemeClr val="tx2"/>
                </a:solidFill>
              </a:rPr>
              <a:t>March 27, 2021</a:t>
            </a:r>
          </a:p>
        </p:txBody>
      </p:sp>
      <p:pic>
        <p:nvPicPr>
          <p:cNvPr id="4098" name="9EB84FC6-4903-4441-B85F-340C6F70DCC7">
            <a:extLst>
              <a:ext uri="{FF2B5EF4-FFF2-40B4-BE49-F238E27FC236}">
                <a16:creationId xmlns:a16="http://schemas.microsoft.com/office/drawing/2014/main" id="{1B32BD49-1D4E-4219-ADC7-8D31465E4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 b="18369"/>
          <a:stretch/>
        </p:blipFill>
        <p:spPr bwMode="auto">
          <a:xfrm>
            <a:off x="0" y="-485414"/>
            <a:ext cx="12191999" cy="560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77EAF0-B377-463F-8FFB-301F8DA4A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7" y="0"/>
            <a:ext cx="12012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2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9F5A-4E17-48BF-B0E6-0F003FD90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AF3E4-3DB8-4E27-A93E-A4281982B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C1CA8-B247-4693-97C3-6F152667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4192" cy="70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7A43-5D12-438A-9E06-C36B9446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59A68-B09E-4A87-AECF-C0FC49654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510" y="0"/>
            <a:ext cx="9490601" cy="6933040"/>
          </a:xfrm>
        </p:spPr>
      </p:pic>
    </p:spTree>
    <p:extLst>
      <p:ext uri="{BB962C8B-B14F-4D97-AF65-F5344CB8AC3E}">
        <p14:creationId xmlns:p14="http://schemas.microsoft.com/office/powerpoint/2010/main" val="379738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9B29-A98F-4741-9981-EECA1648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472" y="753872"/>
            <a:ext cx="7315200" cy="14355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084E3-BF14-4D2B-A9B7-E1C414BDB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472" y="1225515"/>
            <a:ext cx="7786472" cy="2153941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rgbClr val="FFC000"/>
                </a:solidFill>
              </a:rPr>
              <a:t>Clean-up crews supplement cameras by providing key evidence re </a:t>
            </a:r>
            <a:r>
              <a:rPr lang="en-US" sz="12800" u="sng" dirty="0">
                <a:solidFill>
                  <a:srgbClr val="FFC000"/>
                </a:solidFill>
              </a:rPr>
              <a:t>source</a:t>
            </a:r>
            <a:r>
              <a:rPr lang="en-US" sz="12800" dirty="0">
                <a:solidFill>
                  <a:srgbClr val="FFC000"/>
                </a:solidFill>
              </a:rPr>
              <a:t> of trash: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800" dirty="0">
              <a:solidFill>
                <a:srgbClr val="FFC00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200" dirty="0">
                <a:solidFill>
                  <a:srgbClr val="FFC000"/>
                </a:solidFill>
              </a:rPr>
              <a:t>“Indicia,” such as mail, receipts, prescriptions.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800" dirty="0">
              <a:solidFill>
                <a:srgbClr val="FFC00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200" dirty="0">
                <a:solidFill>
                  <a:srgbClr val="FFC000"/>
                </a:solidFill>
              </a:rPr>
              <a:t>Evidence re nature of trash: e.g., construction, restaurant, roofing, landscaping, household, etc.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2800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EC663-1B90-468B-9C70-321A36DA5D51}"/>
              </a:ext>
            </a:extLst>
          </p:cNvPr>
          <p:cNvSpPr txBox="1"/>
          <p:nvPr/>
        </p:nvSpPr>
        <p:spPr>
          <a:xfrm>
            <a:off x="314618" y="1666240"/>
            <a:ext cx="2831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1236"/>
                </a:solidFill>
              </a:rPr>
              <a:t>Evidence in addition to camera footage?</a:t>
            </a:r>
          </a:p>
        </p:txBody>
      </p:sp>
    </p:spTree>
    <p:extLst>
      <p:ext uri="{BB962C8B-B14F-4D97-AF65-F5344CB8AC3E}">
        <p14:creationId xmlns:p14="http://schemas.microsoft.com/office/powerpoint/2010/main" val="12006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39F6-9295-4857-A725-88FDC457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5" y="2589089"/>
            <a:ext cx="3179948" cy="143838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:</a:t>
            </a:r>
            <a:br>
              <a:rPr lang="en-US" sz="2800" b="1" dirty="0">
                <a:solidFill>
                  <a:srgbClr val="FFC000"/>
                </a:solidFill>
              </a:rPr>
            </a:br>
            <a:r>
              <a:rPr lang="en-US" sz="2800" b="1" u="sng" dirty="0">
                <a:solidFill>
                  <a:srgbClr val="FF0000"/>
                </a:solidFill>
              </a:rPr>
              <a:t>KEY POINT: </a:t>
            </a:r>
            <a:br>
              <a:rPr lang="en-US" sz="2800" b="1" dirty="0">
                <a:solidFill>
                  <a:srgbClr val="FFC0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Argent Materials cleans up (very) hot spots where there are no cameras. </a:t>
            </a:r>
            <a:br>
              <a:rPr lang="en-US" sz="2800" b="1" dirty="0">
                <a:solidFill>
                  <a:srgbClr val="FFC000"/>
                </a:solidFill>
              </a:rPr>
            </a:br>
            <a:br>
              <a:rPr lang="en-US" sz="2800" b="1" dirty="0">
                <a:solidFill>
                  <a:srgbClr val="FFC0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Without cameras, we’d have very little enforcement of illegal dumping – and little means of encouraging such clean-up efforts by local businesses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7A3C4-63F8-4689-87AB-43BF0C282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67E8A-759A-4D53-95F9-FD68E3958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111" y="-457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2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6794" y="197778"/>
            <a:ext cx="9800691" cy="1142998"/>
          </a:xfrm>
          <a:prstGeom prst="rect">
            <a:avLst/>
          </a:prstGeom>
          <a:solidFill>
            <a:srgbClr val="C65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9" y="69731"/>
            <a:ext cx="8763002" cy="11429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Local business cleans up tremendous amounts of trash at hot spots without cameras 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AF738-DD86-4BD6-B9AE-33A2421DE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6" y="1527640"/>
            <a:ext cx="5478458" cy="5089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72927-429F-4301-B98C-1FAB145A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65352"/>
            <a:ext cx="5732904" cy="52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9B29-A98F-4741-9981-EECA1648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472" y="753872"/>
            <a:ext cx="7315200" cy="14355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084E3-BF14-4D2B-A9B7-E1C414BDB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4047" y="394695"/>
            <a:ext cx="8333335" cy="215394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C000"/>
                </a:solidFill>
              </a:rPr>
              <a:t>	</a:t>
            </a:r>
            <a:endParaRPr lang="en-US" sz="44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C000"/>
                </a:solidFill>
              </a:rPr>
              <a:t>Stolen cars, stolen packages/mail.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C000"/>
                </a:solidFill>
              </a:rPr>
              <a:t>Deconfliction between ACSO, DA, City of Oakland.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C000"/>
                </a:solidFill>
              </a:rPr>
              <a:t>Images at night.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C000"/>
                </a:solidFill>
              </a:rPr>
              <a:t>Relevant laws.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C000"/>
                </a:solidFill>
              </a:rPr>
              <a:t>Deterrence: Getting the message out.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EC663-1B90-468B-9C70-321A36DA5D51}"/>
              </a:ext>
            </a:extLst>
          </p:cNvPr>
          <p:cNvSpPr txBox="1"/>
          <p:nvPr/>
        </p:nvSpPr>
        <p:spPr>
          <a:xfrm>
            <a:off x="314618" y="1666240"/>
            <a:ext cx="28317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1236"/>
                </a:solidFill>
              </a:rPr>
              <a:t>Additional issues</a:t>
            </a:r>
          </a:p>
        </p:txBody>
      </p:sp>
    </p:spTree>
    <p:extLst>
      <p:ext uri="{BB962C8B-B14F-4D97-AF65-F5344CB8AC3E}">
        <p14:creationId xmlns:p14="http://schemas.microsoft.com/office/powerpoint/2010/main" val="411915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5DD6-6DFD-41F3-ACCE-EB79A606B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Use of Private and Public Cameras in a Community-based </a:t>
            </a:r>
            <a:b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Illegal Dumping Pilot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0EEFA-6B7B-4A74-9DB0-CCC090DCB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5057" y="4516134"/>
            <a:ext cx="7315200" cy="914400"/>
          </a:xfrm>
        </p:spPr>
        <p:txBody>
          <a:bodyPr>
            <a:noAutofit/>
          </a:bodyPr>
          <a:lstStyle/>
          <a:p>
            <a:pPr algn="r"/>
            <a:r>
              <a:rPr lang="en-US" sz="2400" dirty="0">
                <a:solidFill>
                  <a:srgbClr val="001236"/>
                </a:solidFill>
              </a:rPr>
              <a:t>Alyce Sandbach, DDA</a:t>
            </a:r>
          </a:p>
          <a:p>
            <a:pPr algn="r"/>
            <a:r>
              <a:rPr lang="en-US" sz="2400" dirty="0">
                <a:solidFill>
                  <a:srgbClr val="001236"/>
                </a:solidFill>
              </a:rPr>
              <a:t>Alyce.Sandbach@acgov.org</a:t>
            </a:r>
          </a:p>
        </p:txBody>
      </p:sp>
    </p:spTree>
    <p:extLst>
      <p:ext uri="{BB962C8B-B14F-4D97-AF65-F5344CB8AC3E}">
        <p14:creationId xmlns:p14="http://schemas.microsoft.com/office/powerpoint/2010/main" val="1327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4BEB-F7A2-4A69-BDF1-1368B2EF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38469-D887-42FA-BDB8-55F64E2BF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A8AE6-E0B2-4B62-B4CF-6930AC66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3" y="-800274"/>
            <a:ext cx="12722488" cy="8458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919DED-5107-49CF-AC28-2E25AED848CF}"/>
              </a:ext>
            </a:extLst>
          </p:cNvPr>
          <p:cNvSpPr txBox="1"/>
          <p:nvPr/>
        </p:nvSpPr>
        <p:spPr>
          <a:xfrm>
            <a:off x="252919" y="211532"/>
            <a:ext cx="110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Typical day at the beginning of the Pilot, 2019</a:t>
            </a:r>
          </a:p>
        </p:txBody>
      </p:sp>
    </p:spTree>
    <p:extLst>
      <p:ext uri="{BB962C8B-B14F-4D97-AF65-F5344CB8AC3E}">
        <p14:creationId xmlns:p14="http://schemas.microsoft.com/office/powerpoint/2010/main" val="234892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D5108-BE9B-4E28-B44A-F633E5955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504" y="5116530"/>
            <a:ext cx="7944130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6000" b="1" dirty="0">
                <a:solidFill>
                  <a:srgbClr val="FFC000"/>
                </a:solidFill>
              </a:rPr>
              <a:t>March 27, 2021</a:t>
            </a:r>
          </a:p>
        </p:txBody>
      </p:sp>
      <p:pic>
        <p:nvPicPr>
          <p:cNvPr id="4098" name="9EB84FC6-4903-4441-B85F-340C6F70DCC7">
            <a:extLst>
              <a:ext uri="{FF2B5EF4-FFF2-40B4-BE49-F238E27FC236}">
                <a16:creationId xmlns:a16="http://schemas.microsoft.com/office/drawing/2014/main" id="{1B32BD49-1D4E-4219-ADC7-8D31465E4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 b="18369"/>
          <a:stretch/>
        </p:blipFill>
        <p:spPr bwMode="auto">
          <a:xfrm>
            <a:off x="1521733" y="-83859"/>
            <a:ext cx="9143980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69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9B29-A98F-4741-9981-EECA1648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893" y="3661458"/>
            <a:ext cx="7315200" cy="14355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>
                <a:solidFill>
                  <a:srgbClr val="FFC000"/>
                </a:solidFill>
              </a:rPr>
            </a:br>
            <a:r>
              <a:rPr lang="en-US" sz="5300" dirty="0">
                <a:solidFill>
                  <a:srgbClr val="FFC000"/>
                </a:solidFill>
              </a:rPr>
              <a:t>Illegal dumping cases </a:t>
            </a:r>
            <a:br>
              <a:rPr lang="en-US" sz="5300" dirty="0">
                <a:solidFill>
                  <a:srgbClr val="FFC000"/>
                </a:solidFill>
              </a:rPr>
            </a:br>
            <a:r>
              <a:rPr lang="en-US" sz="5300" dirty="0">
                <a:solidFill>
                  <a:srgbClr val="FFC000"/>
                </a:solidFill>
              </a:rPr>
              <a:t>without supporting evidence from cameras are </a:t>
            </a:r>
            <a:r>
              <a:rPr lang="en-US" sz="5300" i="1" dirty="0">
                <a:solidFill>
                  <a:srgbClr val="FFC000"/>
                </a:solidFill>
              </a:rPr>
              <a:t>rare</a:t>
            </a:r>
            <a:r>
              <a:rPr lang="en-US" sz="5300" dirty="0">
                <a:solidFill>
                  <a:srgbClr val="FFC000"/>
                </a:solidFill>
              </a:rPr>
              <a:t>.</a:t>
            </a:r>
            <a:br>
              <a:rPr lang="en-US" sz="5300" dirty="0">
                <a:solidFill>
                  <a:srgbClr val="FFC000"/>
                </a:solidFill>
              </a:rPr>
            </a:br>
            <a:br>
              <a:rPr lang="en-US" sz="5300" dirty="0">
                <a:solidFill>
                  <a:srgbClr val="FFC000"/>
                </a:solidFill>
              </a:rPr>
            </a:br>
            <a:r>
              <a:rPr lang="en-US" sz="5300" dirty="0">
                <a:solidFill>
                  <a:srgbClr val="FFC000"/>
                </a:solidFill>
              </a:rPr>
              <a:t>Cases in pilot skyrocketed after cameras installed.</a:t>
            </a:r>
          </a:p>
        </p:txBody>
      </p:sp>
    </p:spTree>
    <p:extLst>
      <p:ext uri="{BB962C8B-B14F-4D97-AF65-F5344CB8AC3E}">
        <p14:creationId xmlns:p14="http://schemas.microsoft.com/office/powerpoint/2010/main" val="291155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9B29-A98F-4741-9981-EECA1648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893" y="3661458"/>
            <a:ext cx="7315200" cy="14355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>
                <a:solidFill>
                  <a:srgbClr val="FFC000"/>
                </a:solidFill>
              </a:rPr>
            </a:br>
            <a:endParaRPr lang="en-US" sz="5300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BF23B-75A9-4519-93AA-5ACF8A48CA98}"/>
              </a:ext>
            </a:extLst>
          </p:cNvPr>
          <p:cNvSpPr txBox="1"/>
          <p:nvPr/>
        </p:nvSpPr>
        <p:spPr>
          <a:xfrm>
            <a:off x="3688422" y="657385"/>
            <a:ext cx="80754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                 </a:t>
            </a:r>
            <a:r>
              <a:rPr lang="en-US" sz="3600" b="1" u="sng" dirty="0">
                <a:solidFill>
                  <a:srgbClr val="FFC000"/>
                </a:solidFill>
              </a:rPr>
              <a:t>Enforcement Model</a:t>
            </a:r>
            <a:r>
              <a:rPr lang="en-US" sz="3600" u="sng" dirty="0">
                <a:solidFill>
                  <a:srgbClr val="FFC000"/>
                </a:solidFill>
              </a:rPr>
              <a:t>:</a:t>
            </a:r>
            <a:br>
              <a:rPr lang="en-US" sz="3600" dirty="0">
                <a:solidFill>
                  <a:srgbClr val="FFC000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Clean-up crews provide info re source of waste. </a:t>
            </a:r>
          </a:p>
          <a:p>
            <a:r>
              <a:rPr lang="en-US" sz="3600" dirty="0">
                <a:solidFill>
                  <a:srgbClr val="FFC000"/>
                </a:solidFill>
              </a:rPr>
              <a:t>Cameras provide info re car, suspects.</a:t>
            </a:r>
            <a:br>
              <a:rPr lang="en-US" sz="3600" dirty="0">
                <a:solidFill>
                  <a:srgbClr val="FFC000"/>
                </a:solidFill>
              </a:rPr>
            </a:br>
            <a:br>
              <a:rPr lang="en-US" sz="3600" dirty="0">
                <a:solidFill>
                  <a:srgbClr val="FFC000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DA , ACSO, or City investigate and can pursue misdemeanor, infraction, fine, or warning (felony if hazardous waste). </a:t>
            </a:r>
          </a:p>
          <a:p>
            <a:r>
              <a:rPr lang="en-US" sz="3600" dirty="0">
                <a:solidFill>
                  <a:srgbClr val="FFC000"/>
                </a:solidFill>
              </a:rPr>
              <a:t>Clean-up crew may also warn and not refer.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30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03035C-7472-4C42-AFE4-77AD1F0E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377" y="271225"/>
            <a:ext cx="6050482" cy="275318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190AD-2916-44DF-B30E-3600DEFEF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659" y="3429000"/>
            <a:ext cx="6444178" cy="310483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2FA729-E561-4656-93C5-7AA1239B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63" y="1647819"/>
            <a:ext cx="2974370" cy="32118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 few examples</a:t>
            </a:r>
            <a:br>
              <a:rPr lang="en-US" b="1" dirty="0">
                <a:solidFill>
                  <a:srgbClr val="FFC000"/>
                </a:solidFill>
              </a:rPr>
            </a:br>
            <a:br>
              <a:rPr lang="en-US" b="1" dirty="0">
                <a:solidFill>
                  <a:srgbClr val="FFC000"/>
                </a:solidFill>
              </a:rPr>
            </a:b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7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DD4B7-580E-41BE-A672-B6CC64F2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50AC37-3130-4594-86F9-299E89705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3330" y="-783672"/>
            <a:ext cx="8126858" cy="7641672"/>
          </a:xfrm>
        </p:spPr>
      </p:pic>
    </p:spTree>
    <p:extLst>
      <p:ext uri="{BB962C8B-B14F-4D97-AF65-F5344CB8AC3E}">
        <p14:creationId xmlns:p14="http://schemas.microsoft.com/office/powerpoint/2010/main" val="226122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485B4-2167-43F4-9A4E-C60B8EB5F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9D198C-3EE6-42B7-BB47-C0DFDEF08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793" y="242508"/>
            <a:ext cx="7533904" cy="562403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43086-5D5B-43F6-AD93-BB63D595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740" y="3226084"/>
            <a:ext cx="4729772" cy="325584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21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605F-C1BA-4171-AFD1-B3BF383B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5451F2-1D57-4685-ACC3-7E478DE6D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692" y="0"/>
            <a:ext cx="12545676" cy="69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7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8ECE886E2AD34BB2A57BC8BE5F9249" ma:contentTypeVersion="10" ma:contentTypeDescription="Create a new document." ma:contentTypeScope="" ma:versionID="0c6bd2f71d5480e123b605cdc27e895f">
  <xsd:schema xmlns:xsd="http://www.w3.org/2001/XMLSchema" xmlns:xs="http://www.w3.org/2001/XMLSchema" xmlns:p="http://schemas.microsoft.com/office/2006/metadata/properties" xmlns:ns2="9ee614e0-892c-4ec7-9914-85661597e191" xmlns:ns3="27517cfb-8734-46d4-b613-170f5f4f7055" targetNamespace="http://schemas.microsoft.com/office/2006/metadata/properties" ma:root="true" ma:fieldsID="85b53c95dbe68f94a466a7dcc9ba4857" ns2:_="" ns3:_="">
    <xsd:import namespace="9ee614e0-892c-4ec7-9914-85661597e191"/>
    <xsd:import namespace="27517cfb-8734-46d4-b613-170f5f4f70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614e0-892c-4ec7-9914-85661597e1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17cfb-8734-46d4-b613-170f5f4f7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CE3BF1-0047-4DDB-AE42-AE3474F0C331}"/>
</file>

<file path=customXml/itemProps2.xml><?xml version="1.0" encoding="utf-8"?>
<ds:datastoreItem xmlns:ds="http://schemas.openxmlformats.org/officeDocument/2006/customXml" ds:itemID="{CB8F4F23-C259-4BCC-AB81-720F0489B5C6}"/>
</file>

<file path=customXml/itemProps3.xml><?xml version="1.0" encoding="utf-8"?>
<ds:datastoreItem xmlns:ds="http://schemas.openxmlformats.org/officeDocument/2006/customXml" ds:itemID="{791F3D70-B514-4C85-BCC0-02B795B7A389}"/>
</file>

<file path=docProps/app.xml><?xml version="1.0" encoding="utf-8"?>
<Properties xmlns="http://schemas.openxmlformats.org/officeDocument/2006/extended-properties" xmlns:vt="http://schemas.openxmlformats.org/officeDocument/2006/docPropsVTypes">
  <TotalTime>4990</TotalTime>
  <Words>336</Words>
  <Application>Microsoft Office PowerPoint</Application>
  <PresentationFormat>Widescreen</PresentationFormat>
  <Paragraphs>35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Corbel</vt:lpstr>
      <vt:lpstr>Wingdings 2</vt:lpstr>
      <vt:lpstr>Frame</vt:lpstr>
      <vt:lpstr>The Use of Private and Public Cameras in a Community-based  Illegal Dumping Pilot Project</vt:lpstr>
      <vt:lpstr>PowerPoint Presentation</vt:lpstr>
      <vt:lpstr>March 27, 2021</vt:lpstr>
      <vt:lpstr> Illegal dumping cases  without supporting evidence from cameras are rare.  Cases in pilot skyrocketed after cameras installed.</vt:lpstr>
      <vt:lpstr> </vt:lpstr>
      <vt:lpstr>A few examples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27, 2021</vt:lpstr>
      <vt:lpstr>PowerPoint Presentation</vt:lpstr>
      <vt:lpstr>PowerPoint Presentation</vt:lpstr>
      <vt:lpstr> </vt:lpstr>
      <vt:lpstr>: KEY POINT:  Argent Materials cleans up (very) hot spots where there are no cameras.   Without cameras, we’d have very little enforcement of illegal dumping – and little means of encouraging such clean-up efforts by local businesses</vt:lpstr>
      <vt:lpstr>Local business cleans up tremendous amounts of trash at hot spots without cameras … </vt:lpstr>
      <vt:lpstr> </vt:lpstr>
      <vt:lpstr>The Use of Private and Public Cameras in a Community-based  Illegal Dumping Pilot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Sandbach, Alyce, CEPD</dc:creator>
  <cp:lastModifiedBy>Sandbach, Alyce, CEPD</cp:lastModifiedBy>
  <cp:revision>4</cp:revision>
  <dcterms:created xsi:type="dcterms:W3CDTF">2021-04-16T21:13:12Z</dcterms:created>
  <dcterms:modified xsi:type="dcterms:W3CDTF">2021-04-20T08:23:31Z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0x010100E18ECE886E2AD34BB2A57BC8BE5F9249</vt:lpwstr>
  </property>
</Properties>
</file>